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</p:sldMasterIdLst>
  <p:sldIdLst>
    <p:sldId id="257" r:id="rId10"/>
    <p:sldId id="256" r:id="rId11"/>
    <p:sldId id="258" r:id="rId12"/>
    <p:sldId id="259" r:id="rId13"/>
    <p:sldId id="260" r:id="rId14"/>
    <p:sldId id="261" r:id="rId15"/>
    <p:sldId id="262" r:id="rId16"/>
    <p:sldId id="263" r:id="rId17"/>
    <p:sldId id="281" r:id="rId18"/>
    <p:sldId id="264" r:id="rId19"/>
    <p:sldId id="265" r:id="rId20"/>
    <p:sldId id="266" r:id="rId21"/>
    <p:sldId id="267" r:id="rId22"/>
    <p:sldId id="283" r:id="rId23"/>
    <p:sldId id="268" r:id="rId24"/>
    <p:sldId id="270" r:id="rId25"/>
    <p:sldId id="274" r:id="rId26"/>
    <p:sldId id="275" r:id="rId27"/>
    <p:sldId id="280" r:id="rId28"/>
    <p:sldId id="276" r:id="rId29"/>
    <p:sldId id="279" r:id="rId30"/>
    <p:sldId id="287" r:id="rId31"/>
    <p:sldId id="286" r:id="rId32"/>
    <p:sldId id="288" r:id="rId33"/>
    <p:sldId id="284" r:id="rId34"/>
    <p:sldId id="285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33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69" d="100"/>
          <a:sy n="69" d="100"/>
        </p:scale>
        <p:origin x="14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DF644-15BA-424D-8FFE-52ADBE99E2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1936B-3666-4A0F-894D-F735297C1F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8F945-C654-4AAE-AB92-2A0C83B517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2A151-C5FC-4CAF-B5BF-4DF589841A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841BB-0480-4723-8249-1496DE4634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553EC-61E4-4CD0-92B7-825D93ECC6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C9704-45DF-44DE-95AE-B203ACB6DA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4E1893-8982-41D3-9200-47C85117C9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DE301-0D53-479F-A34B-95D5320708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518A3-6AB3-43B0-839E-B158790A79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593E4-B17E-4A3E-83DF-FCB01F80DC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E55-272E-4049-88E8-D8419CD48F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94BB7-87D4-4C26-95F2-B105EB8C48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64BBC-1D0C-4CAF-BD7D-E2073F4FFC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00729-7962-42FC-B024-68873786A6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DB99A-0C6E-4307-918E-9DBF1CC239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79BAB-61C2-4D70-B3D8-9A7D9A41DF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193CF-F0DD-4F5E-8505-EE6344CA99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190D2-FC36-475E-A2E6-96A2B54036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38A3B-5813-4B84-887C-17E48B9F3B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D85B38-D037-4557-BCD5-9BA42DA6E8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642B6-D108-4A74-BD5B-92B6F2F0D7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27300-D28E-48E9-9828-4DD4F25FB1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F8CB9-DECE-4788-9B69-B2B5D9BC4A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04085-CCCE-44D4-A000-800ECDB513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F7F5D-F713-41D2-884B-F47489E6D6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133600"/>
            <a:ext cx="2057400" cy="3992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133600"/>
            <a:ext cx="6019800" cy="3992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BF315B-C84B-4565-9C5B-FFA1487FFB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FEA7E-A2AD-4264-9CA3-761BC9A94C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50AB0-BD55-4BBC-AA01-29A577B5A5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27616-C5AA-4D82-8FA8-B8CFA8FEB0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8DF32-5BDF-4493-86B8-7DEB35321D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E0411-9790-4A9B-81F0-2CA30C3A49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C06C9-035B-4816-94C4-36DE72EF68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64967-939A-4743-B9E0-C81D3CDEFF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57250-9163-42F3-9186-EE2689E720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B6BA4-DFAC-4DC8-ACDA-C6CC4CE2FB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51E2A-DE47-43E3-BE16-59AE866E0F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2C4E7-0268-4956-8310-E94FB9F5B1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AF915-8604-4931-B69D-A5A36DEE21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5437B-6A5F-455B-8244-E78621D1D4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41E02-F882-4ACE-8AB5-1F7DDDD32E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AF0D2-32B2-4563-9783-F3C4C550D1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4A721-E263-411C-A6DC-B1A712D4C9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46252-DEF6-4C56-9901-6F74022DF6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52F8CE-587E-4727-AE33-F8187BF3B7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0581F-FECA-4E5D-BBC8-B59CFA4655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BE71D-6C3A-44FA-8318-C2E46C68B0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85B05-79C6-4848-9631-DFBCCBFB45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51946-7EB9-45BF-8142-27BAC54839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48263-3812-447B-B6C5-F42B6FA2F0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CFB78-BD87-4679-8830-E18571C67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ADD63-8B83-4AC7-A855-548147224A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106B8-A283-40B9-98BC-C737BBB443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CAC0C-D9B2-4507-BAE9-5C53880EA3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29C94B-46E6-4A58-A03E-6A1904088C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73AF8-BB81-4241-A548-DAE871246F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0BC36-4017-4CC7-9221-6FFF0A0909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EC1D2-2B81-4506-9B5F-07D6BCB335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66DFE-5E9A-445B-B906-43F0B031D3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42E17-AB7A-4B20-807B-2931DA8B24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5176-F367-4BCD-B627-031302F68D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EC38E-9ED6-46B9-9B03-06E30A14E0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133600"/>
            <a:ext cx="2057400" cy="3992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133600"/>
            <a:ext cx="6019800" cy="3992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5FCA7-090A-4092-B4C4-1F508D1BDC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12308-1143-4E59-A18F-736E9AF341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3F181E-E3A2-48CE-8B50-46F7814F3C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8997C-63E1-4E8F-88F3-AF2A820D62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71410-58EB-41CF-87BA-F8A1A4F8AC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EA6C5-3398-42AA-8C1A-9F6D34E7C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9AC63-3FCD-42A5-9E57-76AD6E8152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B97CA-C5FF-4B23-B5B0-F9AB6ACB09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B97B3-248E-4819-B039-33C719F661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AB9F4-FA82-4041-BEC0-AC7BA794C9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E13EF-3823-4E3A-9F7D-06301FB403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B34EC-62DA-4843-85F3-A2A036C077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D4AF6-108E-46D9-8E77-B412CB2D22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5F679-250E-4B93-8361-1B98119797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E0968-EA0A-49C0-B8DC-10ADEB41B7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4D4D8-F93C-428D-82B2-ADE850BBDF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907CB-F0E9-4AA6-A3E1-05A05FDD85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5D62E-147F-4071-B8B3-039E703956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2D972-25BB-44D9-83CE-07998A1719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F24AC1-73AC-435F-B106-7FF5362DA0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861BC-ADD5-419F-9AC1-F510F630A7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DE20C-758D-475D-B0EA-7F54CDC11F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DD590-8E92-4D58-9C0B-DAA1B60F37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4AB05E-6DC0-468F-9AA9-1B9C0EBAC9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5DB98-CDCF-4747-96EB-9FB6DD0A5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89D15-FC78-4B5A-A01F-5B28D84BED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7951B-E9E7-492C-90FC-8F9F5EAA8E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4BD8C-F169-40FF-8E7A-6FAB713526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3E0FF-B84E-42B9-AC9D-17081E47F2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EC221-E6E2-430C-AC75-BA113D5DCA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C23D8-1E29-4025-B5C3-3576072AF9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22698-207C-49A0-B8E5-882798F706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0381A-E862-400B-B94D-D0F001D883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3C7D-BCD8-4D1E-A2BD-62B8723F8A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142F9-98FD-4604-ABB0-93EE3AA68C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3B87E-D66F-40FD-A100-3BF5906619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133600"/>
            <a:ext cx="2057400" cy="3992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133600"/>
            <a:ext cx="6019800" cy="3992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847A8-D483-4FE3-9F5C-B91307F711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EF52D0E-6D5D-472B-BEC5-B5CA24DAB47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1BF7500-247B-435B-9B96-DE6950F1B2E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33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52800"/>
            <a:ext cx="82296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768DD7D-1595-41D9-9437-7089CA00F21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9923E80-E472-465A-8FF8-F3C2ED98706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F0F6A74-845B-46BC-BA26-AAA52DA9F3B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33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52800"/>
            <a:ext cx="82296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D26682-DB4D-4750-B928-253522113D9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8902B6-8E3D-4C51-B6B0-DA50D58A578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001E34-B8E7-4D40-A40E-D8E60D591FC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33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52800"/>
            <a:ext cx="82296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75405D0-385E-4A3F-AA72-5406DC66CF3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MSI\Desktop\Мамины файлы\в сиреневом\DSC02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594" y="285729"/>
            <a:ext cx="3750495" cy="50006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1428736"/>
            <a:ext cx="3571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3300"/>
                </a:solidFill>
              </a:rPr>
              <a:t>Использование современных технологий </a:t>
            </a:r>
          </a:p>
          <a:p>
            <a:pPr algn="ctr"/>
            <a:r>
              <a:rPr lang="ru-RU" sz="3200" b="1" i="1" dirty="0" smtClean="0">
                <a:solidFill>
                  <a:srgbClr val="003300"/>
                </a:solidFill>
              </a:rPr>
              <a:t>на уроках </a:t>
            </a:r>
          </a:p>
          <a:p>
            <a:pPr algn="ctr"/>
            <a:r>
              <a:rPr lang="ru-RU" sz="3200" b="1" i="1" dirty="0" smtClean="0">
                <a:solidFill>
                  <a:srgbClr val="003300"/>
                </a:solidFill>
              </a:rPr>
              <a:t>русского языка и литературы</a:t>
            </a:r>
            <a:endParaRPr lang="ru-RU" sz="3200" b="1" i="1" dirty="0">
              <a:solidFill>
                <a:srgbClr val="0033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56" y="5357826"/>
            <a:ext cx="71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</a:t>
            </a:r>
            <a:r>
              <a:rPr lang="ru-RU" b="1" dirty="0" smtClean="0">
                <a:solidFill>
                  <a:srgbClr val="660066"/>
                </a:solidFill>
              </a:rPr>
              <a:t>Хабибуллина Гузель </a:t>
            </a:r>
            <a:r>
              <a:rPr lang="ru-RU" b="1" dirty="0" err="1" smtClean="0">
                <a:solidFill>
                  <a:srgbClr val="660066"/>
                </a:solidFill>
              </a:rPr>
              <a:t>Ильясовна</a:t>
            </a:r>
            <a:endParaRPr lang="ru-RU" b="1" dirty="0" smtClean="0">
              <a:solidFill>
                <a:srgbClr val="660066"/>
              </a:solidFill>
            </a:endParaRPr>
          </a:p>
          <a:p>
            <a:r>
              <a:rPr lang="ru-RU" b="1" dirty="0" smtClean="0">
                <a:solidFill>
                  <a:srgbClr val="660066"/>
                </a:solidFill>
              </a:rPr>
              <a:t>                                        учитель русского языка и литературы    </a:t>
            </a:r>
          </a:p>
          <a:p>
            <a:r>
              <a:rPr lang="ru-RU" b="1" dirty="0" smtClean="0">
                <a:solidFill>
                  <a:srgbClr val="660066"/>
                </a:solidFill>
              </a:rPr>
              <a:t>                                        Высшая </a:t>
            </a:r>
            <a:r>
              <a:rPr lang="ru-RU" b="1" dirty="0" smtClean="0">
                <a:solidFill>
                  <a:srgbClr val="660066"/>
                </a:solidFill>
              </a:rPr>
              <a:t>квалификационная категория</a:t>
            </a:r>
            <a:endParaRPr lang="ru-RU" b="1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SI\Desktop\описание челове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3526068" cy="2643206"/>
          </a:xfrm>
          <a:prstGeom prst="rect">
            <a:avLst/>
          </a:prstGeom>
          <a:noFill/>
        </p:spPr>
      </p:pic>
      <p:pic>
        <p:nvPicPr>
          <p:cNvPr id="7171" name="Picture 3" descr="C:\Users\MSI\Desktop\род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857628"/>
            <a:ext cx="3804183" cy="2857520"/>
          </a:xfrm>
          <a:prstGeom prst="rect">
            <a:avLst/>
          </a:prstGeom>
          <a:noFill/>
        </p:spPr>
      </p:pic>
      <p:pic>
        <p:nvPicPr>
          <p:cNvPr id="7172" name="Picture 4" descr="C:\Users\MSI\Desktop\часть 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78846"/>
            <a:ext cx="3643338" cy="2725508"/>
          </a:xfrm>
          <a:prstGeom prst="rect">
            <a:avLst/>
          </a:prstGeom>
          <a:noFill/>
        </p:spPr>
      </p:pic>
      <p:pic>
        <p:nvPicPr>
          <p:cNvPr id="7173" name="Picture 5" descr="C:\Users\MSI\Desktop\Грибоед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71942"/>
            <a:ext cx="3500462" cy="2610605"/>
          </a:xfrm>
          <a:prstGeom prst="rect">
            <a:avLst/>
          </a:prstGeom>
          <a:noFill/>
        </p:spPr>
      </p:pic>
      <p:pic>
        <p:nvPicPr>
          <p:cNvPr id="7174" name="Picture 6" descr="C:\Users\MSI\Desktop\Цветочк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1841380"/>
            <a:ext cx="3643338" cy="2700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SI\Desktop\музы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735846" cy="2833691"/>
          </a:xfrm>
          <a:prstGeom prst="rect">
            <a:avLst/>
          </a:prstGeom>
          <a:noFill/>
        </p:spPr>
      </p:pic>
      <p:pic>
        <p:nvPicPr>
          <p:cNvPr id="8196" name="Picture 4" descr="C:\Users\MSI\Desktop\тайны русск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85728"/>
            <a:ext cx="3972011" cy="3000396"/>
          </a:xfrm>
          <a:prstGeom prst="rect">
            <a:avLst/>
          </a:prstGeom>
          <a:noFill/>
        </p:spPr>
      </p:pic>
      <p:pic>
        <p:nvPicPr>
          <p:cNvPr id="8197" name="Picture 5" descr="C:\Users\MSI\Desktop\добро и зл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714752"/>
            <a:ext cx="3867586" cy="2923106"/>
          </a:xfrm>
          <a:prstGeom prst="rect">
            <a:avLst/>
          </a:prstGeom>
          <a:noFill/>
        </p:spPr>
      </p:pic>
      <p:pic>
        <p:nvPicPr>
          <p:cNvPr id="8198" name="Picture 6" descr="C:\Users\MSI\Desktop\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86190"/>
            <a:ext cx="3827328" cy="2876114"/>
          </a:xfrm>
          <a:prstGeom prst="rect">
            <a:avLst/>
          </a:prstGeom>
          <a:noFill/>
        </p:spPr>
      </p:pic>
      <p:pic>
        <p:nvPicPr>
          <p:cNvPr id="8199" name="Picture 7" descr="C:\Users\MSI\Desktop\живопис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5773" y="1988623"/>
            <a:ext cx="3966993" cy="2869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SI\Desktop\хобб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1489"/>
            <a:ext cx="9285078" cy="6909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SI\Desktop\хобби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1711"/>
            <a:ext cx="9143999" cy="6961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SI\Desktop\Отсканировано 21.01.2012 20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298170" cy="5951904"/>
          </a:xfrm>
          <a:prstGeom prst="rect">
            <a:avLst/>
          </a:prstGeom>
          <a:noFill/>
        </p:spPr>
      </p:pic>
      <p:pic>
        <p:nvPicPr>
          <p:cNvPr id="9219" name="Picture 3" descr="C:\Users\MSI\Desktop\Отсканировано 21.01.2012 21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4794" y="285728"/>
            <a:ext cx="4411181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Picture 2" descr="C:\Users\MSI\Desktop\Отсканировано 09.12.2011 19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357166"/>
            <a:ext cx="3712717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4282" y="5786454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0066"/>
                </a:solidFill>
              </a:rPr>
              <a:t>«Добро и зло» </a:t>
            </a:r>
            <a:r>
              <a:rPr lang="ru-RU" b="1" dirty="0" err="1" smtClean="0">
                <a:solidFill>
                  <a:srgbClr val="660066"/>
                </a:solidFill>
              </a:rPr>
              <a:t>Даутова</a:t>
            </a:r>
            <a:r>
              <a:rPr lang="ru-RU" b="1" dirty="0" smtClean="0">
                <a:solidFill>
                  <a:srgbClr val="660066"/>
                </a:solidFill>
              </a:rPr>
              <a:t> </a:t>
            </a:r>
            <a:r>
              <a:rPr lang="ru-RU" b="1" dirty="0" err="1" smtClean="0">
                <a:solidFill>
                  <a:srgbClr val="660066"/>
                </a:solidFill>
              </a:rPr>
              <a:t>Энже</a:t>
            </a:r>
            <a:r>
              <a:rPr lang="ru-RU" b="1" dirty="0" smtClean="0">
                <a:solidFill>
                  <a:srgbClr val="660066"/>
                </a:solidFill>
              </a:rPr>
              <a:t>, 7 а класс</a:t>
            </a:r>
            <a:endParaRPr lang="ru-RU" b="1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0562" y="500042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2" descr="C:\Users\MSI\Desktop\Отсканировано 14.12.2011 21-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6881" y="214290"/>
            <a:ext cx="3593679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86314" y="5857892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0066"/>
                </a:solidFill>
              </a:rPr>
              <a:t>«Ангел добра и зла», </a:t>
            </a:r>
            <a:r>
              <a:rPr lang="ru-RU" b="1" dirty="0" err="1" smtClean="0">
                <a:solidFill>
                  <a:srgbClr val="660066"/>
                </a:solidFill>
              </a:rPr>
              <a:t>Гибадуллина</a:t>
            </a:r>
            <a:r>
              <a:rPr lang="ru-RU" b="1" dirty="0" smtClean="0">
                <a:solidFill>
                  <a:srgbClr val="660066"/>
                </a:solidFill>
              </a:rPr>
              <a:t> Лиана, 7 а класс.</a:t>
            </a:r>
            <a:endParaRPr lang="ru-RU" b="1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SI\Desktop\DSC03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MSI\Desktop\Мамины файлы\ФОТО КЛАССА\DSC03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2786058"/>
            <a:ext cx="5143536" cy="3857652"/>
          </a:xfrm>
          <a:prstGeom prst="rect">
            <a:avLst/>
          </a:prstGeom>
          <a:noFill/>
        </p:spPr>
      </p:pic>
      <p:pic>
        <p:nvPicPr>
          <p:cNvPr id="16389" name="Picture 5" descr="C:\Users\MSI\Desktop\Мамины файлы\ФОТО КЛАССА\DSC03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214290"/>
            <a:ext cx="4500593" cy="3375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MSI\Desktop\DSC03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00042"/>
            <a:ext cx="4125545" cy="5500726"/>
          </a:xfrm>
          <a:prstGeom prst="rect">
            <a:avLst/>
          </a:prstGeom>
          <a:noFill/>
        </p:spPr>
      </p:pic>
      <p:pic>
        <p:nvPicPr>
          <p:cNvPr id="1026" name="Picture 2" descr="C:\Users\MSI\Desktop\грамотыс\Отсканировано 24.01.2012 18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4083079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500042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2" descr="C:\Users\MSI\Desktop\Новая папка (2)\DSC03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85728"/>
            <a:ext cx="3107535" cy="4143380"/>
          </a:xfrm>
          <a:prstGeom prst="rect">
            <a:avLst/>
          </a:prstGeom>
          <a:noFill/>
        </p:spPr>
      </p:pic>
      <p:pic>
        <p:nvPicPr>
          <p:cNvPr id="4099" name="Picture 3" descr="C:\Users\MSI\Desktop\Мамины файлы\НА ПЕЧАТЬ\p-4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428868"/>
            <a:ext cx="2928958" cy="4100542"/>
          </a:xfrm>
          <a:prstGeom prst="rect">
            <a:avLst/>
          </a:prstGeom>
          <a:noFill/>
        </p:spPr>
      </p:pic>
      <p:pic>
        <p:nvPicPr>
          <p:cNvPr id="2050" name="Picture 2" descr="C:\Users\MSI\Desktop\грамотыс\Отсканировано 24.01.2012 18-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500306"/>
            <a:ext cx="2900727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298" y="428604"/>
            <a:ext cx="63579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Лучше зажечь свечу, чем всю жизнь проклинать темноту.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                                         Ф. Абрамов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MSI\Desktop\Мамины файлы\ФОТО КЛАССА\DSC03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6143668" cy="4607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SI\Desktop\DSC03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85728"/>
            <a:ext cx="3964808" cy="5286411"/>
          </a:xfrm>
          <a:prstGeom prst="rect">
            <a:avLst/>
          </a:prstGeom>
          <a:noFill/>
        </p:spPr>
      </p:pic>
      <p:pic>
        <p:nvPicPr>
          <p:cNvPr id="3075" name="Picture 3" descr="C:\Users\MSI\Desktop\грамотыс\Отсканировано 24.01.2012 17-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2702966" cy="3643314"/>
          </a:xfrm>
          <a:prstGeom prst="rect">
            <a:avLst/>
          </a:prstGeom>
          <a:noFill/>
        </p:spPr>
      </p:pic>
      <p:pic>
        <p:nvPicPr>
          <p:cNvPr id="3076" name="Picture 4" descr="C:\Users\MSI\Desktop\грамотыс\Отсканировано 24.01.2012 18-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142984"/>
            <a:ext cx="2702998" cy="3895728"/>
          </a:xfrm>
          <a:prstGeom prst="rect">
            <a:avLst/>
          </a:prstGeom>
          <a:noFill/>
        </p:spPr>
      </p:pic>
      <p:pic>
        <p:nvPicPr>
          <p:cNvPr id="3077" name="Picture 5" descr="C:\Users\MSI\Desktop\грамотыс\Отсканировано 24.01.2012 18-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928935"/>
            <a:ext cx="2806144" cy="3929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SI\Desktop\DSC03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595293"/>
            <a:ext cx="4143404" cy="5524539"/>
          </a:xfrm>
          <a:prstGeom prst="rect">
            <a:avLst/>
          </a:prstGeom>
          <a:noFill/>
        </p:spPr>
      </p:pic>
      <p:pic>
        <p:nvPicPr>
          <p:cNvPr id="4098" name="Picture 2" descr="C:\Users\MSI\Desktop\грамотыс\Отсканировано 24.01.2012 18-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178691" cy="4286280"/>
          </a:xfrm>
          <a:prstGeom prst="rect">
            <a:avLst/>
          </a:prstGeom>
          <a:noFill/>
        </p:spPr>
      </p:pic>
      <p:pic>
        <p:nvPicPr>
          <p:cNvPr id="4099" name="Picture 3" descr="C:\Users\MSI\Desktop\Мамины файлы\НА ПЕЧАТЬ\d-52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3" y="2214554"/>
            <a:ext cx="3214710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SI\Desktop\грамотыс\Отсканировано 24.01.2012 18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85728"/>
            <a:ext cx="4214842" cy="6020453"/>
          </a:xfrm>
          <a:prstGeom prst="rect">
            <a:avLst/>
          </a:prstGeom>
          <a:noFill/>
        </p:spPr>
      </p:pic>
      <p:pic>
        <p:nvPicPr>
          <p:cNvPr id="7171" name="Picture 3" descr="C:\Users\MSI\Desktop\Мамины файлы\НА ПЕЧАТЬ\DSC03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357166"/>
            <a:ext cx="4393437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SI\Desktop\грамотыс\Отсканировано 24.01.2012 18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334866" cy="6101642"/>
          </a:xfrm>
          <a:prstGeom prst="rect">
            <a:avLst/>
          </a:prstGeom>
          <a:noFill/>
        </p:spPr>
      </p:pic>
      <p:pic>
        <p:nvPicPr>
          <p:cNvPr id="6148" name="Picture 4" descr="C:\Users\MSI\Desktop\Мамины файлы\НА ПЕЧАТЬ\DSC03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4"/>
            <a:ext cx="4339858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SI\Desktop\грамотыс\Отсканировано 24.01.2012 18-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18373"/>
            <a:ext cx="4143404" cy="5918411"/>
          </a:xfrm>
          <a:prstGeom prst="rect">
            <a:avLst/>
          </a:prstGeom>
          <a:noFill/>
        </p:spPr>
      </p:pic>
      <p:pic>
        <p:nvPicPr>
          <p:cNvPr id="8195" name="Picture 3" descr="C:\Users\MSI\Desktop\Мамины файлы\НА ПЕЧАТЬ\грамотыс\DSC03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4232702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SI\Desktop\Мамины файлы\ФОТО КЛАССА\z_59e18e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72528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2214554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266" name="Picture 2" descr="C:\Users\MSI\Desktop\Мамины файлы\ФОТО КЛАССА\Фото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64415"/>
            <a:ext cx="7358114" cy="551858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428604"/>
            <a:ext cx="821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Успехов вам в творчестве и в жизни!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357166"/>
            <a:ext cx="8429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Как не обмануть доверие учеников?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FF00"/>
                </a:solidFill>
              </a:rPr>
              <a:t> Как обеспечить успешность каждого  ученика в обучении?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FF00"/>
                </a:solidFill>
              </a:rPr>
              <a:t> Как сохранить и укрепить здоровье при организации его учебной деятельности?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MSI\Desktop\DSC03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393149"/>
            <a:ext cx="5564198" cy="4173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85728"/>
            <a:ext cx="835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FF00"/>
                </a:solidFill>
              </a:rPr>
              <a:t> Как работать на уроке со всем классом и одновременно с каждым учащимся?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MSI\Desktop\DSC03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4429156" cy="3321868"/>
          </a:xfrm>
          <a:prstGeom prst="rect">
            <a:avLst/>
          </a:prstGeom>
          <a:noFill/>
        </p:spPr>
      </p:pic>
      <p:pic>
        <p:nvPicPr>
          <p:cNvPr id="3075" name="Picture 3" descr="C:\Users\MSI\Desktop\DSC03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14686"/>
            <a:ext cx="4286280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571480"/>
            <a:ext cx="842968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800" b="1" dirty="0" smtClean="0">
                <a:solidFill>
                  <a:srgbClr val="FFFF00"/>
                </a:solidFill>
              </a:rPr>
              <a:t>Принцип дифференцированного подхода к обучению; 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800" b="1" dirty="0" smtClean="0">
                <a:solidFill>
                  <a:srgbClr val="FFFF00"/>
                </a:solidFill>
              </a:rPr>
              <a:t>Создание психолого-педагогических условий, стимулирующих образовательную деятельность на основе саморазвития, самообразования, самовыражения учащихся,  возможными только при </a:t>
            </a:r>
            <a:endParaRPr lang="ru-RU" sz="2800" b="1" dirty="0" smtClean="0">
              <a:solidFill>
                <a:srgbClr val="FF9933"/>
              </a:solidFill>
            </a:endParaRPr>
          </a:p>
          <a:p>
            <a:pPr marL="342900" indent="-342900" algn="just"/>
            <a:r>
              <a:rPr lang="ru-RU" sz="2800" b="1" dirty="0" smtClean="0">
                <a:solidFill>
                  <a:srgbClr val="FF9933"/>
                </a:solidFill>
              </a:rPr>
              <a:t>    </a:t>
            </a:r>
            <a:r>
              <a:rPr lang="ru-RU" sz="3600" b="1" dirty="0" smtClean="0">
                <a:solidFill>
                  <a:srgbClr val="003300"/>
                </a:solidFill>
              </a:rPr>
              <a:t>ИСПОЛЬЗОВАНИИ СОВРЕМЕННЫХ ТЕХНОЛОГИЙ.  </a:t>
            </a:r>
            <a:endParaRPr lang="ru-RU" sz="3600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SI\Desktop\Мамины файлы\ФОТО КЛАССА\DSC03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285728"/>
            <a:ext cx="4476781" cy="3357586"/>
          </a:xfrm>
          <a:prstGeom prst="rect">
            <a:avLst/>
          </a:prstGeom>
          <a:noFill/>
        </p:spPr>
      </p:pic>
      <p:pic>
        <p:nvPicPr>
          <p:cNvPr id="5123" name="Picture 3" descr="C:\Users\MSI\Desktop\Мамины файлы\ФОТО КЛАССА\DSC03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893216"/>
            <a:ext cx="4778379" cy="35837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143504" y="571480"/>
            <a:ext cx="371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Что наша жизнь? – Игра! 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428604"/>
            <a:ext cx="87154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Цели использования информационных технологий  </a:t>
            </a:r>
          </a:p>
          <a:p>
            <a:endParaRPr lang="ru-RU" sz="3600" b="1" dirty="0">
              <a:solidFill>
                <a:srgbClr val="0033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785926"/>
            <a:ext cx="84296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3300"/>
                </a:solidFill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</a:rPr>
              <a:t>решение  специальных практических задач, в соответствии с программой по русскому языку и литературе;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3300"/>
                </a:solidFill>
              </a:rPr>
              <a:t> организация самостоятельной работы учащихся по формированию основополагающих знаний школьного курса, по коррекции и учету знаний учащихся;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3300"/>
                </a:solidFill>
              </a:rPr>
              <a:t>  формирование ключевых компетенций учащихся. </a:t>
            </a:r>
            <a:endParaRPr lang="ru-RU" sz="2800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SI\Desktop\Изображение 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088" y="2786058"/>
            <a:ext cx="5143536" cy="3857652"/>
          </a:xfrm>
          <a:prstGeom prst="rect">
            <a:avLst/>
          </a:prstGeom>
          <a:noFill/>
        </p:spPr>
      </p:pic>
      <p:pic>
        <p:nvPicPr>
          <p:cNvPr id="6147" name="Picture 3" descr="C:\Users\MSI\Desktop\Мамины файлы\ФОТО КЛАССА\DSC03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7"/>
            <a:ext cx="4929222" cy="36969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SI\Desktop\Отсканировано 21.01.2012 20-33.jpg"/>
          <p:cNvPicPr>
            <a:picLocks noChangeAspect="1" noChangeArrowheads="1"/>
          </p:cNvPicPr>
          <p:nvPr/>
        </p:nvPicPr>
        <p:blipFill>
          <a:blip r:embed="rId2" cstate="print"/>
          <a:srcRect l="3373" t="2451" r="2169"/>
          <a:stretch>
            <a:fillRect/>
          </a:stretch>
        </p:blipFill>
        <p:spPr bwMode="auto">
          <a:xfrm>
            <a:off x="357158" y="428604"/>
            <a:ext cx="4000528" cy="5687203"/>
          </a:xfrm>
          <a:prstGeom prst="rect">
            <a:avLst/>
          </a:prstGeom>
          <a:noFill/>
        </p:spPr>
      </p:pic>
      <p:pic>
        <p:nvPicPr>
          <p:cNvPr id="7171" name="Picture 3" descr="C:\Users\MSI\Desktop\Отсканировано 21.01.2012 20-36.jpg"/>
          <p:cNvPicPr>
            <a:picLocks noChangeAspect="1" noChangeArrowheads="1"/>
          </p:cNvPicPr>
          <p:nvPr/>
        </p:nvPicPr>
        <p:blipFill>
          <a:blip r:embed="rId3" cstate="print"/>
          <a:srcRect l="1969" r="2983" b="3571"/>
          <a:stretch>
            <a:fillRect/>
          </a:stretch>
        </p:blipFill>
        <p:spPr bwMode="auto">
          <a:xfrm>
            <a:off x="4714876" y="285728"/>
            <a:ext cx="4143404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70">
  <a:themeElements>
    <a:clrScheme name="side reveal 16">
      <a:dk1>
        <a:srgbClr val="000000"/>
      </a:dk1>
      <a:lt1>
        <a:srgbClr val="FFFFFF"/>
      </a:lt1>
      <a:dk2>
        <a:srgbClr val="1C1C1C"/>
      </a:dk2>
      <a:lt2>
        <a:srgbClr val="4D4D4D"/>
      </a:lt2>
      <a:accent1>
        <a:srgbClr val="4D4D4D"/>
      </a:accent1>
      <a:accent2>
        <a:srgbClr val="DDDDDD"/>
      </a:accent2>
      <a:accent3>
        <a:srgbClr val="FFFFFF"/>
      </a:accent3>
      <a:accent4>
        <a:srgbClr val="000000"/>
      </a:accent4>
      <a:accent5>
        <a:srgbClr val="B2B2B2"/>
      </a:accent5>
      <a:accent6>
        <a:srgbClr val="C8C8C8"/>
      </a:accent6>
      <a:hlink>
        <a:srgbClr val="808080"/>
      </a:hlink>
      <a:folHlink>
        <a:srgbClr val="F8F8F8"/>
      </a:folHlink>
    </a:clrScheme>
    <a:fontScheme name="side reve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ide revea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revea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revea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revea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revea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revea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revea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revea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lormaster">
  <a:themeElements>
    <a:clrScheme name="1_colormaster 16">
      <a:dk1>
        <a:srgbClr val="000000"/>
      </a:dk1>
      <a:lt1>
        <a:srgbClr val="FFFFFF"/>
      </a:lt1>
      <a:dk2>
        <a:srgbClr val="1C1C1C"/>
      </a:dk2>
      <a:lt2>
        <a:srgbClr val="4D4D4D"/>
      </a:lt2>
      <a:accent1>
        <a:srgbClr val="4D4D4D"/>
      </a:accent1>
      <a:accent2>
        <a:srgbClr val="DDDDDD"/>
      </a:accent2>
      <a:accent3>
        <a:srgbClr val="FFFFFF"/>
      </a:accent3>
      <a:accent4>
        <a:srgbClr val="000000"/>
      </a:accent4>
      <a:accent5>
        <a:srgbClr val="B2B2B2"/>
      </a:accent5>
      <a:accent6>
        <a:srgbClr val="C8C8C8"/>
      </a:accent6>
      <a:hlink>
        <a:srgbClr val="808080"/>
      </a:hlink>
      <a:folHlink>
        <a:srgbClr val="F8F8F8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2_colormaster 16">
      <a:dk1>
        <a:srgbClr val="000000"/>
      </a:dk1>
      <a:lt1>
        <a:srgbClr val="FFFFFF"/>
      </a:lt1>
      <a:dk2>
        <a:srgbClr val="1C1C1C"/>
      </a:dk2>
      <a:lt2>
        <a:srgbClr val="4D4D4D"/>
      </a:lt2>
      <a:accent1>
        <a:srgbClr val="4D4D4D"/>
      </a:accent1>
      <a:accent2>
        <a:srgbClr val="DDDDDD"/>
      </a:accent2>
      <a:accent3>
        <a:srgbClr val="FFFFFF"/>
      </a:accent3>
      <a:accent4>
        <a:srgbClr val="000000"/>
      </a:accent4>
      <a:accent5>
        <a:srgbClr val="B2B2B2"/>
      </a:accent5>
      <a:accent6>
        <a:srgbClr val="C8C8C8"/>
      </a:accent6>
      <a:hlink>
        <a:srgbClr val="808080"/>
      </a:hlink>
      <a:folHlink>
        <a:srgbClr val="F8F8F8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3_colormaster 16">
      <a:dk1>
        <a:srgbClr val="000000"/>
      </a:dk1>
      <a:lt1>
        <a:srgbClr val="FFFFFF"/>
      </a:lt1>
      <a:dk2>
        <a:srgbClr val="1C1C1C"/>
      </a:dk2>
      <a:lt2>
        <a:srgbClr val="4D4D4D"/>
      </a:lt2>
      <a:accent1>
        <a:srgbClr val="4D4D4D"/>
      </a:accent1>
      <a:accent2>
        <a:srgbClr val="DDDDDD"/>
      </a:accent2>
      <a:accent3>
        <a:srgbClr val="FFFFFF"/>
      </a:accent3>
      <a:accent4>
        <a:srgbClr val="000000"/>
      </a:accent4>
      <a:accent5>
        <a:srgbClr val="B2B2B2"/>
      </a:accent5>
      <a:accent6>
        <a:srgbClr val="C8C8C8"/>
      </a:accent6>
      <a:hlink>
        <a:srgbClr val="808080"/>
      </a:hlink>
      <a:folHlink>
        <a:srgbClr val="F8F8F8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4_colormaster 16">
      <a:dk1>
        <a:srgbClr val="000000"/>
      </a:dk1>
      <a:lt1>
        <a:srgbClr val="FFFFFF"/>
      </a:lt1>
      <a:dk2>
        <a:srgbClr val="1C1C1C"/>
      </a:dk2>
      <a:lt2>
        <a:srgbClr val="4D4D4D"/>
      </a:lt2>
      <a:accent1>
        <a:srgbClr val="4D4D4D"/>
      </a:accent1>
      <a:accent2>
        <a:srgbClr val="DDDDDD"/>
      </a:accent2>
      <a:accent3>
        <a:srgbClr val="FFFFFF"/>
      </a:accent3>
      <a:accent4>
        <a:srgbClr val="000000"/>
      </a:accent4>
      <a:accent5>
        <a:srgbClr val="B2B2B2"/>
      </a:accent5>
      <a:accent6>
        <a:srgbClr val="C8C8C8"/>
      </a:accent6>
      <a:hlink>
        <a:srgbClr val="808080"/>
      </a:hlink>
      <a:folHlink>
        <a:srgbClr val="F8F8F8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5_colormaster 16">
      <a:dk1>
        <a:srgbClr val="000000"/>
      </a:dk1>
      <a:lt1>
        <a:srgbClr val="FFFFFF"/>
      </a:lt1>
      <a:dk2>
        <a:srgbClr val="1C1C1C"/>
      </a:dk2>
      <a:lt2>
        <a:srgbClr val="4D4D4D"/>
      </a:lt2>
      <a:accent1>
        <a:srgbClr val="4D4D4D"/>
      </a:accent1>
      <a:accent2>
        <a:srgbClr val="DDDDDD"/>
      </a:accent2>
      <a:accent3>
        <a:srgbClr val="FFFFFF"/>
      </a:accent3>
      <a:accent4>
        <a:srgbClr val="000000"/>
      </a:accent4>
      <a:accent5>
        <a:srgbClr val="B2B2B2"/>
      </a:accent5>
      <a:accent6>
        <a:srgbClr val="C8C8C8"/>
      </a:accent6>
      <a:hlink>
        <a:srgbClr val="808080"/>
      </a:hlink>
      <a:folHlink>
        <a:srgbClr val="F8F8F8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lormaster">
  <a:themeElements>
    <a:clrScheme name="6_colormaster 16">
      <a:dk1>
        <a:srgbClr val="000000"/>
      </a:dk1>
      <a:lt1>
        <a:srgbClr val="FFFFFF"/>
      </a:lt1>
      <a:dk2>
        <a:srgbClr val="1C1C1C"/>
      </a:dk2>
      <a:lt2>
        <a:srgbClr val="4D4D4D"/>
      </a:lt2>
      <a:accent1>
        <a:srgbClr val="4D4D4D"/>
      </a:accent1>
      <a:accent2>
        <a:srgbClr val="DDDDDD"/>
      </a:accent2>
      <a:accent3>
        <a:srgbClr val="FFFFFF"/>
      </a:accent3>
      <a:accent4>
        <a:srgbClr val="000000"/>
      </a:accent4>
      <a:accent5>
        <a:srgbClr val="B2B2B2"/>
      </a:accent5>
      <a:accent6>
        <a:srgbClr val="C8C8C8"/>
      </a:accent6>
      <a:hlink>
        <a:srgbClr val="808080"/>
      </a:hlink>
      <a:folHlink>
        <a:srgbClr val="F8F8F8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lormaster">
  <a:themeElements>
    <a:clrScheme name="7_colormaster 16">
      <a:dk1>
        <a:srgbClr val="000000"/>
      </a:dk1>
      <a:lt1>
        <a:srgbClr val="FFFFFF"/>
      </a:lt1>
      <a:dk2>
        <a:srgbClr val="1C1C1C"/>
      </a:dk2>
      <a:lt2>
        <a:srgbClr val="4D4D4D"/>
      </a:lt2>
      <a:accent1>
        <a:srgbClr val="4D4D4D"/>
      </a:accent1>
      <a:accent2>
        <a:srgbClr val="DDDDDD"/>
      </a:accent2>
      <a:accent3>
        <a:srgbClr val="FFFFFF"/>
      </a:accent3>
      <a:accent4>
        <a:srgbClr val="000000"/>
      </a:accent4>
      <a:accent5>
        <a:srgbClr val="B2B2B2"/>
      </a:accent5>
      <a:accent6>
        <a:srgbClr val="C8C8C8"/>
      </a:accent6>
      <a:hlink>
        <a:srgbClr val="808080"/>
      </a:hlink>
      <a:folHlink>
        <a:srgbClr val="F8F8F8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olormaster">
  <a:themeElements>
    <a:clrScheme name="8_colormaster 16">
      <a:dk1>
        <a:srgbClr val="000000"/>
      </a:dk1>
      <a:lt1>
        <a:srgbClr val="FFFFFF"/>
      </a:lt1>
      <a:dk2>
        <a:srgbClr val="1C1C1C"/>
      </a:dk2>
      <a:lt2>
        <a:srgbClr val="4D4D4D"/>
      </a:lt2>
      <a:accent1>
        <a:srgbClr val="4D4D4D"/>
      </a:accent1>
      <a:accent2>
        <a:srgbClr val="DDDDDD"/>
      </a:accent2>
      <a:accent3>
        <a:srgbClr val="FFFFFF"/>
      </a:accent3>
      <a:accent4>
        <a:srgbClr val="000000"/>
      </a:accent4>
      <a:accent5>
        <a:srgbClr val="B2B2B2"/>
      </a:accent5>
      <a:accent6>
        <a:srgbClr val="C8C8C8"/>
      </a:accent6>
      <a:hlink>
        <a:srgbClr val="808080"/>
      </a:hlink>
      <a:folHlink>
        <a:srgbClr val="F8F8F8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170</Template>
  <TotalTime>493</TotalTime>
  <Words>193</Words>
  <Application>Microsoft Office PowerPoint</Application>
  <PresentationFormat>Экран (4:3)</PresentationFormat>
  <Paragraphs>23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170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MSI</dc:creator>
  <cp:lastModifiedBy>Guzel' phoenix</cp:lastModifiedBy>
  <cp:revision>38</cp:revision>
  <dcterms:created xsi:type="dcterms:W3CDTF">2012-01-20T17:05:43Z</dcterms:created>
  <dcterms:modified xsi:type="dcterms:W3CDTF">2018-08-08T16:01:07Z</dcterms:modified>
</cp:coreProperties>
</file>